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81" r:id="rId9"/>
    <p:sldId id="265" r:id="rId10"/>
    <p:sldId id="266" r:id="rId11"/>
    <p:sldId id="267" r:id="rId12"/>
    <p:sldId id="279" r:id="rId13"/>
    <p:sldId id="28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61" r:id="rId25"/>
    <p:sldId id="26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D3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CEEAB-46CB-4F54-BC5F-BC4B34800FB7}" v="36" dt="2022-03-02T09:45:59.473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Pereira" userId="9d9a6c6d5611e777" providerId="LiveId" clId="{FAACEEAB-46CB-4F54-BC5F-BC4B34800FB7}"/>
    <pc:docChg chg="undo custSel addSld delSld modSld sldOrd">
      <pc:chgData name="Daniel Pereira" userId="9d9a6c6d5611e777" providerId="LiveId" clId="{FAACEEAB-46CB-4F54-BC5F-BC4B34800FB7}" dt="2022-03-02T09:46:08.700" v="1904" actId="1076"/>
      <pc:docMkLst>
        <pc:docMk/>
      </pc:docMkLst>
      <pc:sldChg chg="modSp mod">
        <pc:chgData name="Daniel Pereira" userId="9d9a6c6d5611e777" providerId="LiveId" clId="{FAACEEAB-46CB-4F54-BC5F-BC4B34800FB7}" dt="2022-03-02T05:19:35.763" v="1489" actId="20577"/>
        <pc:sldMkLst>
          <pc:docMk/>
          <pc:sldMk cId="0" sldId="256"/>
        </pc:sldMkLst>
        <pc:spChg chg="mod">
          <ac:chgData name="Daniel Pereira" userId="9d9a6c6d5611e777" providerId="LiveId" clId="{FAACEEAB-46CB-4F54-BC5F-BC4B34800FB7}" dt="2022-03-02T05:19:35.763" v="1489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delSp modSp mod">
        <pc:chgData name="Daniel Pereira" userId="9d9a6c6d5611e777" providerId="LiveId" clId="{FAACEEAB-46CB-4F54-BC5F-BC4B34800FB7}" dt="2022-03-02T05:25:23.567" v="1510" actId="14100"/>
        <pc:sldMkLst>
          <pc:docMk/>
          <pc:sldMk cId="0" sldId="258"/>
        </pc:sldMkLst>
        <pc:spChg chg="del mod">
          <ac:chgData name="Daniel Pereira" userId="9d9a6c6d5611e777" providerId="LiveId" clId="{FAACEEAB-46CB-4F54-BC5F-BC4B34800FB7}" dt="2022-03-02T05:23:37.564" v="1493" actId="478"/>
          <ac:spMkLst>
            <pc:docMk/>
            <pc:sldMk cId="0" sldId="258"/>
            <ac:spMk id="68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3-02T05:24:54.282" v="1504" actId="1076"/>
          <ac:picMkLst>
            <pc:docMk/>
            <pc:sldMk cId="0" sldId="258"/>
            <ac:picMk id="3" creationId="{55883D38-9D4C-4182-858F-5C76924EFBB5}"/>
          </ac:picMkLst>
        </pc:picChg>
        <pc:picChg chg="add mod">
          <ac:chgData name="Daniel Pereira" userId="9d9a6c6d5611e777" providerId="LiveId" clId="{FAACEEAB-46CB-4F54-BC5F-BC4B34800FB7}" dt="2022-03-02T05:24:58.955" v="1506" actId="14100"/>
          <ac:picMkLst>
            <pc:docMk/>
            <pc:sldMk cId="0" sldId="258"/>
            <ac:picMk id="5" creationId="{082C6F1B-0092-4541-B44B-4F83090D1317}"/>
          </ac:picMkLst>
        </pc:picChg>
        <pc:picChg chg="add mod">
          <ac:chgData name="Daniel Pereira" userId="9d9a6c6d5611e777" providerId="LiveId" clId="{FAACEEAB-46CB-4F54-BC5F-BC4B34800FB7}" dt="2022-03-02T05:25:23.567" v="1510" actId="14100"/>
          <ac:picMkLst>
            <pc:docMk/>
            <pc:sldMk cId="0" sldId="258"/>
            <ac:picMk id="7" creationId="{72F305ED-42D6-4C17-A4AC-BEDCD691BF33}"/>
          </ac:picMkLst>
        </pc:picChg>
      </pc:sldChg>
      <pc:sldChg chg="addSp delSp modSp mod setBg">
        <pc:chgData name="Daniel Pereira" userId="9d9a6c6d5611e777" providerId="LiveId" clId="{FAACEEAB-46CB-4F54-BC5F-BC4B34800FB7}" dt="2022-03-01T20:30:06.909" v="1310" actId="14100"/>
        <pc:sldMkLst>
          <pc:docMk/>
          <pc:sldMk cId="0" sldId="259"/>
        </pc:sldMkLst>
        <pc:spChg chg="mod">
          <ac:chgData name="Daniel Pereira" userId="9d9a6c6d5611e777" providerId="LiveId" clId="{FAACEEAB-46CB-4F54-BC5F-BC4B34800FB7}" dt="2022-03-01T20:30:06.909" v="1310" actId="14100"/>
          <ac:spMkLst>
            <pc:docMk/>
            <pc:sldMk cId="0" sldId="259"/>
            <ac:spMk id="73" creationId="{00000000-0000-0000-0000-000000000000}"/>
          </ac:spMkLst>
        </pc:spChg>
        <pc:picChg chg="add del">
          <ac:chgData name="Daniel Pereira" userId="9d9a6c6d5611e777" providerId="LiveId" clId="{FAACEEAB-46CB-4F54-BC5F-BC4B34800FB7}" dt="2022-02-13T23:49:56.425" v="122" actId="22"/>
          <ac:picMkLst>
            <pc:docMk/>
            <pc:sldMk cId="0" sldId="259"/>
            <ac:picMk id="3" creationId="{01B7F40E-7E45-4D6D-A9C5-62508B8AEDEC}"/>
          </ac:picMkLst>
        </pc:picChg>
        <pc:picChg chg="add mod">
          <ac:chgData name="Daniel Pereira" userId="9d9a6c6d5611e777" providerId="LiveId" clId="{FAACEEAB-46CB-4F54-BC5F-BC4B34800FB7}" dt="2022-02-14T00:20:11.812" v="326" actId="1076"/>
          <ac:picMkLst>
            <pc:docMk/>
            <pc:sldMk cId="0" sldId="259"/>
            <ac:picMk id="5" creationId="{FF020B5E-747E-42D1-8E22-C582E558722A}"/>
          </ac:picMkLst>
        </pc:picChg>
        <pc:picChg chg="add mod">
          <ac:chgData name="Daniel Pereira" userId="9d9a6c6d5611e777" providerId="LiveId" clId="{FAACEEAB-46CB-4F54-BC5F-BC4B34800FB7}" dt="2022-02-14T00:20:13.777" v="327" actId="1076"/>
          <ac:picMkLst>
            <pc:docMk/>
            <pc:sldMk cId="0" sldId="259"/>
            <ac:picMk id="7" creationId="{9D3FFD21-52C3-4EEE-B0D4-688402A048AF}"/>
          </ac:picMkLst>
        </pc:picChg>
      </pc:sldChg>
      <pc:sldChg chg="addSp modSp mod">
        <pc:chgData name="Daniel Pereira" userId="9d9a6c6d5611e777" providerId="LiveId" clId="{FAACEEAB-46CB-4F54-BC5F-BC4B34800FB7}" dt="2022-03-02T09:06:08.984" v="1782" actId="255"/>
        <pc:sldMkLst>
          <pc:docMk/>
          <pc:sldMk cId="0" sldId="260"/>
        </pc:sldMkLst>
        <pc:spChg chg="mod">
          <ac:chgData name="Daniel Pereira" userId="9d9a6c6d5611e777" providerId="LiveId" clId="{FAACEEAB-46CB-4F54-BC5F-BC4B34800FB7}" dt="2022-02-09T23:07:46.163" v="0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08.984" v="1782" actId="255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13T23:54:17.372" v="126" actId="14100"/>
          <ac:picMkLst>
            <pc:docMk/>
            <pc:sldMk cId="0" sldId="260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3T23:54:20.124" v="127" actId="1076"/>
          <ac:picMkLst>
            <pc:docMk/>
            <pc:sldMk cId="0" sldId="260"/>
            <ac:picMk id="5" creationId="{E8750712-8FF6-4E63-901E-046A7A15C35D}"/>
          </ac:picMkLst>
        </pc:picChg>
      </pc:sldChg>
      <pc:sldChg chg="addSp delSp modSp add mod ord">
        <pc:chgData name="Daniel Pereira" userId="9d9a6c6d5611e777" providerId="LiveId" clId="{FAACEEAB-46CB-4F54-BC5F-BC4B34800FB7}" dt="2022-03-02T09:06:13.611" v="1783" actId="404"/>
        <pc:sldMkLst>
          <pc:docMk/>
          <pc:sldMk cId="1059849626" sldId="263"/>
        </pc:sldMkLst>
        <pc:spChg chg="mod">
          <ac:chgData name="Daniel Pereira" userId="9d9a6c6d5611e777" providerId="LiveId" clId="{FAACEEAB-46CB-4F54-BC5F-BC4B34800FB7}" dt="2022-02-14T00:12:11.155" v="137" actId="20577"/>
          <ac:spMkLst>
            <pc:docMk/>
            <pc:sldMk cId="1059849626" sldId="263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13.611" v="1783" actId="404"/>
          <ac:graphicFrameMkLst>
            <pc:docMk/>
            <pc:sldMk cId="1059849626" sldId="263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09T23:23:57.674" v="119" actId="478"/>
          <ac:picMkLst>
            <pc:docMk/>
            <pc:sldMk cId="1059849626" sldId="263"/>
            <ac:picMk id="3" creationId="{B5C9E6B3-F982-48AC-BC08-2376F810F0A0}"/>
          </ac:picMkLst>
        </pc:picChg>
        <pc:picChg chg="add mod">
          <ac:chgData name="Daniel Pereira" userId="9d9a6c6d5611e777" providerId="LiveId" clId="{FAACEEAB-46CB-4F54-BC5F-BC4B34800FB7}" dt="2022-02-14T00:16:32.027" v="146" actId="14100"/>
          <ac:picMkLst>
            <pc:docMk/>
            <pc:sldMk cId="1059849626" sldId="263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14T00:16:23.587" v="144" actId="1076"/>
          <ac:picMkLst>
            <pc:docMk/>
            <pc:sldMk cId="1059849626" sldId="263"/>
            <ac:picMk id="5" creationId="{9F17454D-D691-436E-93D5-1E0B6F752A09}"/>
          </ac:picMkLst>
        </pc:picChg>
        <pc:picChg chg="del">
          <ac:chgData name="Daniel Pereira" userId="9d9a6c6d5611e777" providerId="LiveId" clId="{FAACEEAB-46CB-4F54-BC5F-BC4B34800FB7}" dt="2022-02-09T23:23:59.671" v="120" actId="478"/>
          <ac:picMkLst>
            <pc:docMk/>
            <pc:sldMk cId="1059849626" sldId="263"/>
            <ac:picMk id="5" creationId="{E8750712-8FF6-4E63-901E-046A7A15C35D}"/>
          </ac:picMkLst>
        </pc:picChg>
      </pc:sldChg>
      <pc:sldChg chg="add del setBg">
        <pc:chgData name="Daniel Pereira" userId="9d9a6c6d5611e777" providerId="LiveId" clId="{FAACEEAB-46CB-4F54-BC5F-BC4B34800FB7}" dt="2022-02-18T01:50:44.015" v="347"/>
        <pc:sldMkLst>
          <pc:docMk/>
          <pc:sldMk cId="1177779669" sldId="264"/>
        </pc:sldMkLst>
      </pc:sldChg>
      <pc:sldChg chg="addSp delSp modSp add mod ord setBg">
        <pc:chgData name="Daniel Pereira" userId="9d9a6c6d5611e777" providerId="LiveId" clId="{FAACEEAB-46CB-4F54-BC5F-BC4B34800FB7}" dt="2022-03-02T09:46:08.700" v="1904" actId="1076"/>
        <pc:sldMkLst>
          <pc:docMk/>
          <pc:sldMk cId="2184574201" sldId="264"/>
        </pc:sldMkLst>
        <pc:spChg chg="mod">
          <ac:chgData name="Daniel Pereira" userId="9d9a6c6d5611e777" providerId="LiveId" clId="{FAACEEAB-46CB-4F54-BC5F-BC4B34800FB7}" dt="2022-03-01T20:29:35.636" v="1283" actId="122"/>
          <ac:spMkLst>
            <pc:docMk/>
            <pc:sldMk cId="2184574201" sldId="264"/>
            <ac:spMk id="73" creationId="{00000000-0000-0000-0000-000000000000}"/>
          </ac:spMkLst>
        </pc:spChg>
        <pc:picChg chg="add del mod">
          <ac:chgData name="Daniel Pereira" userId="9d9a6c6d5611e777" providerId="LiveId" clId="{FAACEEAB-46CB-4F54-BC5F-BC4B34800FB7}" dt="2022-03-02T09:46:08.700" v="1904" actId="1076"/>
          <ac:picMkLst>
            <pc:docMk/>
            <pc:sldMk cId="2184574201" sldId="264"/>
            <ac:picMk id="3" creationId="{197D0697-87BD-40C4-BD69-675F260A2009}"/>
          </ac:picMkLst>
        </pc:picChg>
        <pc:picChg chg="add del mod">
          <ac:chgData name="Daniel Pereira" userId="9d9a6c6d5611e777" providerId="LiveId" clId="{FAACEEAB-46CB-4F54-BC5F-BC4B34800FB7}" dt="2022-03-02T09:45:05.860" v="1861" actId="22"/>
          <ac:picMkLst>
            <pc:docMk/>
            <pc:sldMk cId="2184574201" sldId="264"/>
            <ac:picMk id="4" creationId="{0DD9D463-D52C-4BFA-A354-EF92A42AE8BE}"/>
          </ac:picMkLst>
        </pc:picChg>
        <pc:picChg chg="del">
          <ac:chgData name="Daniel Pereira" userId="9d9a6c6d5611e777" providerId="LiveId" clId="{FAACEEAB-46CB-4F54-BC5F-BC4B34800FB7}" dt="2022-02-18T01:55:23.735" v="376" actId="478"/>
          <ac:picMkLst>
            <pc:docMk/>
            <pc:sldMk cId="2184574201" sldId="264"/>
            <ac:picMk id="5" creationId="{FF020B5E-747E-42D1-8E22-C582E558722A}"/>
          </ac:picMkLst>
        </pc:picChg>
        <pc:picChg chg="del">
          <ac:chgData name="Daniel Pereira" userId="9d9a6c6d5611e777" providerId="LiveId" clId="{FAACEEAB-46CB-4F54-BC5F-BC4B34800FB7}" dt="2022-02-18T01:55:25.499" v="377" actId="478"/>
          <ac:picMkLst>
            <pc:docMk/>
            <pc:sldMk cId="2184574201" sldId="264"/>
            <ac:picMk id="7" creationId="{9D3FFD21-52C3-4EEE-B0D4-688402A048AF}"/>
          </ac:picMkLst>
        </pc:picChg>
      </pc:sldChg>
      <pc:sldChg chg="addSp delSp modSp add mod">
        <pc:chgData name="Daniel Pereira" userId="9d9a6c6d5611e777" providerId="LiveId" clId="{FAACEEAB-46CB-4F54-BC5F-BC4B34800FB7}" dt="2022-03-02T09:06:18.337" v="1784" actId="404"/>
        <pc:sldMkLst>
          <pc:docMk/>
          <pc:sldMk cId="1708805901" sldId="265"/>
        </pc:sldMkLst>
        <pc:spChg chg="mod">
          <ac:chgData name="Daniel Pereira" userId="9d9a6c6d5611e777" providerId="LiveId" clId="{FAACEEAB-46CB-4F54-BC5F-BC4B34800FB7}" dt="2022-02-18T01:55:07.540" v="361" actId="20577"/>
          <ac:spMkLst>
            <pc:docMk/>
            <pc:sldMk cId="1708805901" sldId="265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18.337" v="1784" actId="404"/>
          <ac:graphicFrameMkLst>
            <pc:docMk/>
            <pc:sldMk cId="1708805901" sldId="265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0T21:26:58.744" v="416" actId="14100"/>
          <ac:picMkLst>
            <pc:docMk/>
            <pc:sldMk cId="1708805901" sldId="265"/>
            <ac:picMk id="3" creationId="{B8BF7FB4-B9AF-4E66-B789-79D79B11BBB0}"/>
          </ac:picMkLst>
        </pc:picChg>
        <pc:picChg chg="del">
          <ac:chgData name="Daniel Pereira" userId="9d9a6c6d5611e777" providerId="LiveId" clId="{FAACEEAB-46CB-4F54-BC5F-BC4B34800FB7}" dt="2022-02-18T01:55:09.462" v="362" actId="478"/>
          <ac:picMkLst>
            <pc:docMk/>
            <pc:sldMk cId="1708805901" sldId="265"/>
            <ac:picMk id="3" creationId="{D2E9902A-758D-403F-AA4D-504512D40CD0}"/>
          </ac:picMkLst>
        </pc:picChg>
        <pc:picChg chg="add mod">
          <ac:chgData name="Daniel Pereira" userId="9d9a6c6d5611e777" providerId="LiveId" clId="{FAACEEAB-46CB-4F54-BC5F-BC4B34800FB7}" dt="2022-02-20T21:33:00.769" v="550" actId="1076"/>
          <ac:picMkLst>
            <pc:docMk/>
            <pc:sldMk cId="1708805901" sldId="265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18T01:55:11.143" v="363" actId="478"/>
          <ac:picMkLst>
            <pc:docMk/>
            <pc:sldMk cId="1708805901" sldId="265"/>
            <ac:picMk id="5" creationId="{9F17454D-D691-436E-93D5-1E0B6F752A09}"/>
          </ac:picMkLst>
        </pc:picChg>
        <pc:picChg chg="add mod">
          <ac:chgData name="Daniel Pereira" userId="9d9a6c6d5611e777" providerId="LiveId" clId="{FAACEEAB-46CB-4F54-BC5F-BC4B34800FB7}" dt="2022-02-20T21:32:56.059" v="549" actId="14100"/>
          <ac:picMkLst>
            <pc:docMk/>
            <pc:sldMk cId="1708805901" sldId="265"/>
            <ac:picMk id="7" creationId="{777C52D0-8C4F-45F1-A447-F1FF11B77E89}"/>
          </ac:picMkLst>
        </pc:picChg>
      </pc:sldChg>
      <pc:sldChg chg="addSp delSp modSp add mod">
        <pc:chgData name="Daniel Pereira" userId="9d9a6c6d5611e777" providerId="LiveId" clId="{FAACEEAB-46CB-4F54-BC5F-BC4B34800FB7}" dt="2022-03-02T09:06:25.132" v="1787" actId="404"/>
        <pc:sldMkLst>
          <pc:docMk/>
          <pc:sldMk cId="545315332" sldId="266"/>
        </pc:sldMkLst>
        <pc:spChg chg="mod">
          <ac:chgData name="Daniel Pereira" userId="9d9a6c6d5611e777" providerId="LiveId" clId="{FAACEEAB-46CB-4F54-BC5F-BC4B34800FB7}" dt="2022-02-20T21:33:08.349" v="553" actId="20577"/>
          <ac:spMkLst>
            <pc:docMk/>
            <pc:sldMk cId="545315332" sldId="266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5.132" v="1787" actId="404"/>
          <ac:graphicFrameMkLst>
            <pc:docMk/>
            <pc:sldMk cId="545315332" sldId="266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0T21:33:10.345" v="554" actId="478"/>
          <ac:picMkLst>
            <pc:docMk/>
            <pc:sldMk cId="545315332" sldId="266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0T21:36:45.218" v="560" actId="14100"/>
          <ac:picMkLst>
            <pc:docMk/>
            <pc:sldMk cId="545315332" sldId="266"/>
            <ac:picMk id="4" creationId="{3832E362-3159-442B-A847-06D8EF6B7A6A}"/>
          </ac:picMkLst>
        </pc:picChg>
        <pc:picChg chg="del">
          <ac:chgData name="Daniel Pereira" userId="9d9a6c6d5611e777" providerId="LiveId" clId="{FAACEEAB-46CB-4F54-BC5F-BC4B34800FB7}" dt="2022-02-20T21:33:12.012" v="555" actId="478"/>
          <ac:picMkLst>
            <pc:docMk/>
            <pc:sldMk cId="545315332" sldId="266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0T21:33:13.839" v="556" actId="478"/>
          <ac:picMkLst>
            <pc:docMk/>
            <pc:sldMk cId="545315332" sldId="266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0T21:39:08.685" v="653" actId="1076"/>
          <ac:picMkLst>
            <pc:docMk/>
            <pc:sldMk cId="545315332" sldId="266"/>
            <ac:picMk id="8" creationId="{057C1079-588F-4790-9229-59FB718FC3F7}"/>
          </ac:picMkLst>
        </pc:picChg>
        <pc:picChg chg="add mod">
          <ac:chgData name="Daniel Pereira" userId="9d9a6c6d5611e777" providerId="LiveId" clId="{FAACEEAB-46CB-4F54-BC5F-BC4B34800FB7}" dt="2022-02-20T21:39:13.591" v="654" actId="1076"/>
          <ac:picMkLst>
            <pc:docMk/>
            <pc:sldMk cId="545315332" sldId="266"/>
            <ac:picMk id="10" creationId="{9940AE9B-D2AE-411F-8657-86D21E039646}"/>
          </ac:picMkLst>
        </pc:picChg>
      </pc:sldChg>
      <pc:sldChg chg="addSp delSp modSp add mod">
        <pc:chgData name="Daniel Pereira" userId="9d9a6c6d5611e777" providerId="LiveId" clId="{FAACEEAB-46CB-4F54-BC5F-BC4B34800FB7}" dt="2022-03-02T09:06:28.887" v="1788" actId="404"/>
        <pc:sldMkLst>
          <pc:docMk/>
          <pc:sldMk cId="261580919" sldId="267"/>
        </pc:sldMkLst>
        <pc:spChg chg="mod">
          <ac:chgData name="Daniel Pereira" userId="9d9a6c6d5611e777" providerId="LiveId" clId="{FAACEEAB-46CB-4F54-BC5F-BC4B34800FB7}" dt="2022-02-20T21:39:34.959" v="657" actId="20577"/>
          <ac:spMkLst>
            <pc:docMk/>
            <pc:sldMk cId="261580919" sldId="267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28.887" v="1788" actId="404"/>
          <ac:graphicFrameMkLst>
            <pc:docMk/>
            <pc:sldMk cId="261580919" sldId="267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7:38:36.591" v="1513" actId="1076"/>
          <ac:picMkLst>
            <pc:docMk/>
            <pc:sldMk cId="261580919" sldId="267"/>
            <ac:picMk id="3" creationId="{D01F7F30-3D0F-473A-A6CC-FC62064D37ED}"/>
          </ac:picMkLst>
        </pc:picChg>
        <pc:picChg chg="del">
          <ac:chgData name="Daniel Pereira" userId="9d9a6c6d5611e777" providerId="LiveId" clId="{FAACEEAB-46CB-4F54-BC5F-BC4B34800FB7}" dt="2022-02-20T21:39:36.672" v="658" actId="478"/>
          <ac:picMkLst>
            <pc:docMk/>
            <pc:sldMk cId="261580919" sldId="267"/>
            <ac:picMk id="4" creationId="{3832E362-3159-442B-A847-06D8EF6B7A6A}"/>
          </ac:picMkLst>
        </pc:picChg>
        <pc:picChg chg="add mod">
          <ac:chgData name="Daniel Pereira" userId="9d9a6c6d5611e777" providerId="LiveId" clId="{FAACEEAB-46CB-4F54-BC5F-BC4B34800FB7}" dt="2022-03-02T07:39:02.828" v="1519" actId="1076"/>
          <ac:picMkLst>
            <pc:docMk/>
            <pc:sldMk cId="261580919" sldId="267"/>
            <ac:picMk id="5" creationId="{53292CF3-B8DA-43CD-85BE-934080869047}"/>
          </ac:picMkLst>
        </pc:picChg>
        <pc:picChg chg="add del">
          <ac:chgData name="Daniel Pereira" userId="9d9a6c6d5611e777" providerId="LiveId" clId="{FAACEEAB-46CB-4F54-BC5F-BC4B34800FB7}" dt="2022-03-02T07:40:36.486" v="1582" actId="478"/>
          <ac:picMkLst>
            <pc:docMk/>
            <pc:sldMk cId="261580919" sldId="267"/>
            <ac:picMk id="7" creationId="{6E6CE713-B486-4CE2-A2E7-5C602BD2E878}"/>
          </ac:picMkLst>
        </pc:picChg>
        <pc:picChg chg="del">
          <ac:chgData name="Daniel Pereira" userId="9d9a6c6d5611e777" providerId="LiveId" clId="{FAACEEAB-46CB-4F54-BC5F-BC4B34800FB7}" dt="2022-02-20T21:39:38.280" v="659" actId="478"/>
          <ac:picMkLst>
            <pc:docMk/>
            <pc:sldMk cId="261580919" sldId="267"/>
            <ac:picMk id="8" creationId="{057C1079-588F-4790-9229-59FB718FC3F7}"/>
          </ac:picMkLst>
        </pc:picChg>
        <pc:picChg chg="del">
          <ac:chgData name="Daniel Pereira" userId="9d9a6c6d5611e777" providerId="LiveId" clId="{FAACEEAB-46CB-4F54-BC5F-BC4B34800FB7}" dt="2022-02-20T21:39:39.921" v="660" actId="478"/>
          <ac:picMkLst>
            <pc:docMk/>
            <pc:sldMk cId="261580919" sldId="267"/>
            <ac:picMk id="10" creationId="{9940AE9B-D2AE-411F-8657-86D21E039646}"/>
          </ac:picMkLst>
        </pc:picChg>
      </pc:sldChg>
      <pc:sldChg chg="addSp delSp modSp add mod setBg">
        <pc:chgData name="Daniel Pereira" userId="9d9a6c6d5611e777" providerId="LiveId" clId="{FAACEEAB-46CB-4F54-BC5F-BC4B34800FB7}" dt="2022-03-01T20:27:53.082" v="1220" actId="20577"/>
        <pc:sldMkLst>
          <pc:docMk/>
          <pc:sldMk cId="2275947312" sldId="268"/>
        </pc:sldMkLst>
        <pc:spChg chg="mod">
          <ac:chgData name="Daniel Pereira" userId="9d9a6c6d5611e777" providerId="LiveId" clId="{FAACEEAB-46CB-4F54-BC5F-BC4B34800FB7}" dt="2022-03-01T20:27:53.082" v="1220" actId="20577"/>
          <ac:spMkLst>
            <pc:docMk/>
            <pc:sldMk cId="2275947312" sldId="268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01:46:16.049" v="662" actId="478"/>
          <ac:picMkLst>
            <pc:docMk/>
            <pc:sldMk cId="2275947312" sldId="268"/>
            <ac:picMk id="3" creationId="{197D0697-87BD-40C4-BD69-675F260A2009}"/>
          </ac:picMkLst>
        </pc:picChg>
        <pc:picChg chg="add mod">
          <ac:chgData name="Daniel Pereira" userId="9d9a6c6d5611e777" providerId="LiveId" clId="{FAACEEAB-46CB-4F54-BC5F-BC4B34800FB7}" dt="2022-02-23T01:46:48.169" v="671" actId="1076"/>
          <ac:picMkLst>
            <pc:docMk/>
            <pc:sldMk cId="2275947312" sldId="268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0.542" v="1792" actId="404"/>
        <pc:sldMkLst>
          <pc:docMk/>
          <pc:sldMk cId="1837728961" sldId="269"/>
        </pc:sldMkLst>
        <pc:spChg chg="mod">
          <ac:chgData name="Daniel Pereira" userId="9d9a6c6d5611e777" providerId="LiveId" clId="{FAACEEAB-46CB-4F54-BC5F-BC4B34800FB7}" dt="2022-02-23T01:47:02.507" v="677" actId="20577"/>
          <ac:spMkLst>
            <pc:docMk/>
            <pc:sldMk cId="1837728961" sldId="269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0.542" v="1792" actId="404"/>
          <ac:graphicFrameMkLst>
            <pc:docMk/>
            <pc:sldMk cId="1837728961" sldId="26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3T01:46:57.284" v="673" actId="478"/>
          <ac:picMkLst>
            <pc:docMk/>
            <pc:sldMk cId="1837728961" sldId="269"/>
            <ac:picMk id="3" creationId="{B8BF7FB4-B9AF-4E66-B789-79D79B11BBB0}"/>
          </ac:picMkLst>
        </pc:picChg>
        <pc:picChg chg="add mod">
          <ac:chgData name="Daniel Pereira" userId="9d9a6c6d5611e777" providerId="LiveId" clId="{FAACEEAB-46CB-4F54-BC5F-BC4B34800FB7}" dt="2022-02-23T01:48:15.983" v="681" actId="1076"/>
          <ac:picMkLst>
            <pc:docMk/>
            <pc:sldMk cId="1837728961" sldId="269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01:46:58.880" v="674" actId="478"/>
          <ac:picMkLst>
            <pc:docMk/>
            <pc:sldMk cId="1837728961" sldId="269"/>
            <ac:picMk id="5" creationId="{608389D4-B7E5-4903-A648-96A3DC606C0C}"/>
          </ac:picMkLst>
        </pc:picChg>
        <pc:picChg chg="del">
          <ac:chgData name="Daniel Pereira" userId="9d9a6c6d5611e777" providerId="LiveId" clId="{FAACEEAB-46CB-4F54-BC5F-BC4B34800FB7}" dt="2022-02-23T01:47:00.348" v="675" actId="478"/>
          <ac:picMkLst>
            <pc:docMk/>
            <pc:sldMk cId="1837728961" sldId="269"/>
            <ac:picMk id="7" creationId="{777C52D0-8C4F-45F1-A447-F1FF11B77E89}"/>
          </ac:picMkLst>
        </pc:picChg>
        <pc:picChg chg="add mod">
          <ac:chgData name="Daniel Pereira" userId="9d9a6c6d5611e777" providerId="LiveId" clId="{FAACEEAB-46CB-4F54-BC5F-BC4B34800FB7}" dt="2022-02-23T01:49:18.228" v="685" actId="1076"/>
          <ac:picMkLst>
            <pc:docMk/>
            <pc:sldMk cId="1837728961" sldId="269"/>
            <ac:picMk id="8" creationId="{564E5D0D-541D-45C6-996E-C47DB3827D47}"/>
          </ac:picMkLst>
        </pc:picChg>
      </pc:sldChg>
      <pc:sldChg chg="add del setBg">
        <pc:chgData name="Daniel Pereira" userId="9d9a6c6d5611e777" providerId="LiveId" clId="{FAACEEAB-46CB-4F54-BC5F-BC4B34800FB7}" dt="2022-02-23T01:46:36.481" v="668"/>
        <pc:sldMkLst>
          <pc:docMk/>
          <pc:sldMk cId="2247430348" sldId="269"/>
        </pc:sldMkLst>
      </pc:sldChg>
      <pc:sldChg chg="delSp modSp add del mod">
        <pc:chgData name="Daniel Pereira" userId="9d9a6c6d5611e777" providerId="LiveId" clId="{FAACEEAB-46CB-4F54-BC5F-BC4B34800FB7}" dt="2022-02-23T23:25:50.940" v="956" actId="47"/>
        <pc:sldMkLst>
          <pc:docMk/>
          <pc:sldMk cId="4021916714" sldId="270"/>
        </pc:sldMkLst>
        <pc:spChg chg="mod">
          <ac:chgData name="Daniel Pereira" userId="9d9a6c6d5611e777" providerId="LiveId" clId="{FAACEEAB-46CB-4F54-BC5F-BC4B34800FB7}" dt="2022-02-23T23:18:29.494" v="952" actId="20577"/>
          <ac:spMkLst>
            <pc:docMk/>
            <pc:sldMk cId="4021916714" sldId="270"/>
            <ac:spMk id="78" creationId="{00000000-0000-0000-0000-000000000000}"/>
          </ac:spMkLst>
        </pc:spChg>
        <pc:picChg chg="del">
          <ac:chgData name="Daniel Pereira" userId="9d9a6c6d5611e777" providerId="LiveId" clId="{FAACEEAB-46CB-4F54-BC5F-BC4B34800FB7}" dt="2022-02-23T23:18:31.885" v="953" actId="478"/>
          <ac:picMkLst>
            <pc:docMk/>
            <pc:sldMk cId="4021916714" sldId="270"/>
            <ac:picMk id="4" creationId="{FE5E4D52-2794-4DBD-A8DC-0FCABE10AD22}"/>
          </ac:picMkLst>
        </pc:picChg>
        <pc:picChg chg="del">
          <ac:chgData name="Daniel Pereira" userId="9d9a6c6d5611e777" providerId="LiveId" clId="{FAACEEAB-46CB-4F54-BC5F-BC4B34800FB7}" dt="2022-02-23T23:18:33.587" v="954" actId="478"/>
          <ac:picMkLst>
            <pc:docMk/>
            <pc:sldMk cId="4021916714" sldId="270"/>
            <ac:picMk id="8" creationId="{564E5D0D-541D-45C6-996E-C47DB3827D47}"/>
          </ac:picMkLst>
        </pc:picChg>
      </pc:sldChg>
      <pc:sldChg chg="addSp delSp modSp add mod setBg">
        <pc:chgData name="Daniel Pereira" userId="9d9a6c6d5611e777" providerId="LiveId" clId="{FAACEEAB-46CB-4F54-BC5F-BC4B34800FB7}" dt="2022-02-27T23:39:59.501" v="990" actId="1076"/>
        <pc:sldMkLst>
          <pc:docMk/>
          <pc:sldMk cId="77927224" sldId="271"/>
        </pc:sldMkLst>
        <pc:spChg chg="mod">
          <ac:chgData name="Daniel Pereira" userId="9d9a6c6d5611e777" providerId="LiveId" clId="{FAACEEAB-46CB-4F54-BC5F-BC4B34800FB7}" dt="2022-02-23T23:26:29.809" v="984" actId="20577"/>
          <ac:spMkLst>
            <pc:docMk/>
            <pc:sldMk cId="77927224" sldId="271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7T23:39:59.501" v="990" actId="1076"/>
          <ac:picMkLst>
            <pc:docMk/>
            <pc:sldMk cId="77927224" sldId="271"/>
            <ac:picMk id="3" creationId="{078C3122-53AE-4A9B-AB46-0DAB2988D97E}"/>
          </ac:picMkLst>
        </pc:picChg>
        <pc:picChg chg="del">
          <ac:chgData name="Daniel Pereira" userId="9d9a6c6d5611e777" providerId="LiveId" clId="{FAACEEAB-46CB-4F54-BC5F-BC4B34800FB7}" dt="2022-02-23T23:26:32.125" v="985" actId="478"/>
          <ac:picMkLst>
            <pc:docMk/>
            <pc:sldMk cId="77927224" sldId="271"/>
            <ac:picMk id="4" creationId="{08263A9A-7C3C-40A4-AB23-1B639E2D11E3}"/>
          </ac:picMkLst>
        </pc:picChg>
      </pc:sldChg>
      <pc:sldChg chg="addSp delSp modSp add mod">
        <pc:chgData name="Daniel Pereira" userId="9d9a6c6d5611e777" providerId="LiveId" clId="{FAACEEAB-46CB-4F54-BC5F-BC4B34800FB7}" dt="2022-03-02T09:06:54.585" v="1794" actId="404"/>
        <pc:sldMkLst>
          <pc:docMk/>
          <pc:sldMk cId="803237999" sldId="272"/>
        </pc:sldMkLst>
        <pc:spChg chg="mod">
          <ac:chgData name="Daniel Pereira" userId="9d9a6c6d5611e777" providerId="LiveId" clId="{FAACEEAB-46CB-4F54-BC5F-BC4B34800FB7}" dt="2022-02-27T23:44:27.730" v="1090" actId="1076"/>
          <ac:spMkLst>
            <pc:docMk/>
            <pc:sldMk cId="803237999" sldId="272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4.585" v="1794" actId="404"/>
          <ac:graphicFrameMkLst>
            <pc:docMk/>
            <pc:sldMk cId="803237999" sldId="272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7T23:44:29.814" v="1091" actId="1076"/>
          <ac:picMkLst>
            <pc:docMk/>
            <pc:sldMk cId="803237999" sldId="272"/>
            <ac:picMk id="3" creationId="{40CF3DCE-7738-42C9-82CA-808BB5640359}"/>
          </ac:picMkLst>
        </pc:picChg>
        <pc:picChg chg="del">
          <ac:chgData name="Daniel Pereira" userId="9d9a6c6d5611e777" providerId="LiveId" clId="{FAACEEAB-46CB-4F54-BC5F-BC4B34800FB7}" dt="2022-02-27T23:38:32.618" v="988" actId="478"/>
          <ac:picMkLst>
            <pc:docMk/>
            <pc:sldMk cId="803237999" sldId="272"/>
            <ac:picMk id="4" creationId="{FE5E4D52-2794-4DBD-A8DC-0FCABE10AD22}"/>
          </ac:picMkLst>
        </pc:picChg>
        <pc:picChg chg="add mod">
          <ac:chgData name="Daniel Pereira" userId="9d9a6c6d5611e777" providerId="LiveId" clId="{FAACEEAB-46CB-4F54-BC5F-BC4B34800FB7}" dt="2022-02-27T23:42:21.346" v="996" actId="1076"/>
          <ac:picMkLst>
            <pc:docMk/>
            <pc:sldMk cId="803237999" sldId="272"/>
            <ac:picMk id="6" creationId="{B62026F4-84FB-4934-83C1-DC3705340108}"/>
          </ac:picMkLst>
        </pc:picChg>
        <pc:picChg chg="del">
          <ac:chgData name="Daniel Pereira" userId="9d9a6c6d5611e777" providerId="LiveId" clId="{FAACEEAB-46CB-4F54-BC5F-BC4B34800FB7}" dt="2022-02-27T23:38:31.208" v="987" actId="478"/>
          <ac:picMkLst>
            <pc:docMk/>
            <pc:sldMk cId="803237999" sldId="272"/>
            <ac:picMk id="8" creationId="{564E5D0D-541D-45C6-996E-C47DB3827D47}"/>
          </ac:picMkLst>
        </pc:picChg>
        <pc:picChg chg="add mod">
          <ac:chgData name="Daniel Pereira" userId="9d9a6c6d5611e777" providerId="LiveId" clId="{FAACEEAB-46CB-4F54-BC5F-BC4B34800FB7}" dt="2022-02-27T23:44:34.484" v="1093" actId="14100"/>
          <ac:picMkLst>
            <pc:docMk/>
            <pc:sldMk cId="803237999" sldId="272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7T23:58:53.196" v="1106" actId="1076"/>
        <pc:sldMkLst>
          <pc:docMk/>
          <pc:sldMk cId="545600867" sldId="273"/>
        </pc:sldMkLst>
        <pc:spChg chg="mod">
          <ac:chgData name="Daniel Pereira" userId="9d9a6c6d5611e777" providerId="LiveId" clId="{FAACEEAB-46CB-4F54-BC5F-BC4B34800FB7}" dt="2022-02-27T23:57:04.536" v="1096" actId="20577"/>
          <ac:spMkLst>
            <pc:docMk/>
            <pc:sldMk cId="545600867" sldId="273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2-27T23:57:11.800" v="1097" actId="478"/>
          <ac:picMkLst>
            <pc:docMk/>
            <pc:sldMk cId="545600867" sldId="273"/>
            <ac:picMk id="3" creationId="{078C3122-53AE-4A9B-AB46-0DAB2988D97E}"/>
          </ac:picMkLst>
        </pc:picChg>
        <pc:picChg chg="add mod">
          <ac:chgData name="Daniel Pereira" userId="9d9a6c6d5611e777" providerId="LiveId" clId="{FAACEEAB-46CB-4F54-BC5F-BC4B34800FB7}" dt="2022-02-27T23:58:53.196" v="1106" actId="1076"/>
          <ac:picMkLst>
            <pc:docMk/>
            <pc:sldMk cId="545600867" sldId="273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6:59.892" v="1796" actId="404"/>
        <pc:sldMkLst>
          <pc:docMk/>
          <pc:sldMk cId="2234532897" sldId="274"/>
        </pc:sldMkLst>
        <pc:spChg chg="mod">
          <ac:chgData name="Daniel Pereira" userId="9d9a6c6d5611e777" providerId="LiveId" clId="{FAACEEAB-46CB-4F54-BC5F-BC4B34800FB7}" dt="2022-02-27T23:57:15.299" v="1099" actId="20577"/>
          <ac:spMkLst>
            <pc:docMk/>
            <pc:sldMk cId="2234532897" sldId="274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6:59.892" v="1796" actId="404"/>
          <ac:graphicFrameMkLst>
            <pc:docMk/>
            <pc:sldMk cId="2234532897" sldId="274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2-27T23:57:19.152" v="1100" actId="478"/>
          <ac:picMkLst>
            <pc:docMk/>
            <pc:sldMk cId="2234532897" sldId="274"/>
            <ac:picMk id="3" creationId="{40CF3DCE-7738-42C9-82CA-808BB5640359}"/>
          </ac:picMkLst>
        </pc:picChg>
        <pc:picChg chg="add mod">
          <ac:chgData name="Daniel Pereira" userId="9d9a6c6d5611e777" providerId="LiveId" clId="{FAACEEAB-46CB-4F54-BC5F-BC4B34800FB7}" dt="2022-02-28T21:25:17.053" v="1137" actId="14100"/>
          <ac:picMkLst>
            <pc:docMk/>
            <pc:sldMk cId="2234532897" sldId="274"/>
            <ac:picMk id="3" creationId="{95882CB0-BC7B-4165-8588-C70C54ED2B48}"/>
          </ac:picMkLst>
        </pc:picChg>
        <pc:picChg chg="add del mod">
          <ac:chgData name="Daniel Pereira" userId="9d9a6c6d5611e777" providerId="LiveId" clId="{FAACEEAB-46CB-4F54-BC5F-BC4B34800FB7}" dt="2022-02-28T00:19:00.633" v="1129" actId="478"/>
          <ac:picMkLst>
            <pc:docMk/>
            <pc:sldMk cId="2234532897" sldId="274"/>
            <ac:picMk id="4" creationId="{F555AD1F-5539-449B-BDA7-90CD4472E176}"/>
          </ac:picMkLst>
        </pc:picChg>
        <pc:picChg chg="del">
          <ac:chgData name="Daniel Pereira" userId="9d9a6c6d5611e777" providerId="LiveId" clId="{FAACEEAB-46CB-4F54-BC5F-BC4B34800FB7}" dt="2022-02-27T23:57:20.110" v="1101" actId="478"/>
          <ac:picMkLst>
            <pc:docMk/>
            <pc:sldMk cId="2234532897" sldId="274"/>
            <ac:picMk id="6" creationId="{B62026F4-84FB-4934-83C1-DC3705340108}"/>
          </ac:picMkLst>
        </pc:picChg>
        <pc:picChg chg="add mod">
          <ac:chgData name="Daniel Pereira" userId="9d9a6c6d5611e777" providerId="LiveId" clId="{FAACEEAB-46CB-4F54-BC5F-BC4B34800FB7}" dt="2022-02-28T00:20:48.747" v="1136" actId="1076"/>
          <ac:picMkLst>
            <pc:docMk/>
            <pc:sldMk cId="2234532897" sldId="274"/>
            <ac:picMk id="6" creationId="{E3C44CCC-160A-4FD5-A702-189EECE4D157}"/>
          </ac:picMkLst>
        </pc:picChg>
        <pc:picChg chg="add del mod">
          <ac:chgData name="Daniel Pereira" userId="9d9a6c6d5611e777" providerId="LiveId" clId="{FAACEEAB-46CB-4F54-BC5F-BC4B34800FB7}" dt="2022-02-28T00:19:02.147" v="1130" actId="478"/>
          <ac:picMkLst>
            <pc:docMk/>
            <pc:sldMk cId="2234532897" sldId="274"/>
            <ac:picMk id="7" creationId="{E8986E32-5521-415C-B003-26C71A7FAAE0}"/>
          </ac:picMkLst>
        </pc:picChg>
        <pc:picChg chg="del">
          <ac:chgData name="Daniel Pereira" userId="9d9a6c6d5611e777" providerId="LiveId" clId="{FAACEEAB-46CB-4F54-BC5F-BC4B34800FB7}" dt="2022-02-27T23:57:21.934" v="1102" actId="478"/>
          <ac:picMkLst>
            <pc:docMk/>
            <pc:sldMk cId="2234532897" sldId="274"/>
            <ac:picMk id="9" creationId="{3E02905C-BFDC-4845-9E90-220C1706D28A}"/>
          </ac:picMkLst>
        </pc:picChg>
      </pc:sldChg>
      <pc:sldChg chg="addSp delSp modSp add mod setBg">
        <pc:chgData name="Daniel Pereira" userId="9d9a6c6d5611e777" providerId="LiveId" clId="{FAACEEAB-46CB-4F54-BC5F-BC4B34800FB7}" dt="2022-02-28T00:18:11.068" v="1126"/>
        <pc:sldMkLst>
          <pc:docMk/>
          <pc:sldMk cId="3516985148" sldId="275"/>
        </pc:sldMkLst>
        <pc:spChg chg="mod">
          <ac:chgData name="Daniel Pereira" userId="9d9a6c6d5611e777" providerId="LiveId" clId="{FAACEEAB-46CB-4F54-BC5F-BC4B34800FB7}" dt="2022-02-28T00:16:59.284" v="1117" actId="20577"/>
          <ac:spMkLst>
            <pc:docMk/>
            <pc:sldMk cId="3516985148" sldId="275"/>
            <ac:spMk id="73" creationId="{00000000-0000-0000-0000-000000000000}"/>
          </ac:spMkLst>
        </pc:spChg>
        <pc:picChg chg="add mod">
          <ac:chgData name="Daniel Pereira" userId="9d9a6c6d5611e777" providerId="LiveId" clId="{FAACEEAB-46CB-4F54-BC5F-BC4B34800FB7}" dt="2022-02-28T00:17:27.172" v="1125" actId="1076"/>
          <ac:picMkLst>
            <pc:docMk/>
            <pc:sldMk cId="3516985148" sldId="275"/>
            <ac:picMk id="3" creationId="{213EB8C9-42E0-4622-A7F2-8DC0A5945C1C}"/>
          </ac:picMkLst>
        </pc:picChg>
        <pc:picChg chg="del">
          <ac:chgData name="Daniel Pereira" userId="9d9a6c6d5611e777" providerId="LiveId" clId="{FAACEEAB-46CB-4F54-BC5F-BC4B34800FB7}" dt="2022-02-28T00:17:21.457" v="1123" actId="478"/>
          <ac:picMkLst>
            <pc:docMk/>
            <pc:sldMk cId="3516985148" sldId="275"/>
            <ac:picMk id="4" creationId="{59D61C05-A7FB-497C-AD8B-C839205B5287}"/>
          </ac:picMkLst>
        </pc:picChg>
      </pc:sldChg>
      <pc:sldChg chg="addSp delSp modSp add mod">
        <pc:chgData name="Daniel Pereira" userId="9d9a6c6d5611e777" providerId="LiveId" clId="{FAACEEAB-46CB-4F54-BC5F-BC4B34800FB7}" dt="2022-03-02T09:07:05.004" v="1798" actId="404"/>
        <pc:sldMkLst>
          <pc:docMk/>
          <pc:sldMk cId="158089656" sldId="276"/>
        </pc:sldMkLst>
        <pc:spChg chg="mod">
          <ac:chgData name="Daniel Pereira" userId="9d9a6c6d5611e777" providerId="LiveId" clId="{FAACEEAB-46CB-4F54-BC5F-BC4B34800FB7}" dt="2022-02-28T00:17:05.449" v="1119" actId="20577"/>
          <ac:spMkLst>
            <pc:docMk/>
            <pc:sldMk cId="158089656" sldId="276"/>
            <ac:spMk id="78" creationId="{00000000-0000-0000-0000-000000000000}"/>
          </ac:spMkLst>
        </pc:spChg>
        <pc:graphicFrameChg chg="modGraphic">
          <ac:chgData name="Daniel Pereira" userId="9d9a6c6d5611e777" providerId="LiveId" clId="{FAACEEAB-46CB-4F54-BC5F-BC4B34800FB7}" dt="2022-03-02T09:07:05.004" v="1798" actId="404"/>
          <ac:graphicFrameMkLst>
            <pc:docMk/>
            <pc:sldMk cId="158089656" sldId="276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2-28T21:41:44.863" v="1141" actId="14100"/>
          <ac:picMkLst>
            <pc:docMk/>
            <pc:sldMk cId="158089656" sldId="276"/>
            <ac:picMk id="3" creationId="{377AA1D5-1A7B-4E5F-8FFC-F66336C88291}"/>
          </ac:picMkLst>
        </pc:picChg>
        <pc:picChg chg="del">
          <ac:chgData name="Daniel Pereira" userId="9d9a6c6d5611e777" providerId="LiveId" clId="{FAACEEAB-46CB-4F54-BC5F-BC4B34800FB7}" dt="2022-02-28T00:18:21.644" v="1127" actId="478"/>
          <ac:picMkLst>
            <pc:docMk/>
            <pc:sldMk cId="158089656" sldId="276"/>
            <ac:picMk id="4" creationId="{F555AD1F-5539-449B-BDA7-90CD4472E176}"/>
          </ac:picMkLst>
        </pc:picChg>
        <pc:picChg chg="add mod">
          <ac:chgData name="Daniel Pereira" userId="9d9a6c6d5611e777" providerId="LiveId" clId="{FAACEEAB-46CB-4F54-BC5F-BC4B34800FB7}" dt="2022-02-28T21:42:39.966" v="1143" actId="1076"/>
          <ac:picMkLst>
            <pc:docMk/>
            <pc:sldMk cId="158089656" sldId="276"/>
            <ac:picMk id="5" creationId="{17ECF7AA-3427-4AEB-93CD-BD0EC2EACA51}"/>
          </ac:picMkLst>
        </pc:picChg>
        <pc:picChg chg="del">
          <ac:chgData name="Daniel Pereira" userId="9d9a6c6d5611e777" providerId="LiveId" clId="{FAACEEAB-46CB-4F54-BC5F-BC4B34800FB7}" dt="2022-02-28T00:18:23.761" v="1128" actId="478"/>
          <ac:picMkLst>
            <pc:docMk/>
            <pc:sldMk cId="158089656" sldId="276"/>
            <ac:picMk id="7" creationId="{E8986E32-5521-415C-B003-26C71A7FAAE0}"/>
          </ac:picMkLst>
        </pc:picChg>
      </pc:sldChg>
      <pc:sldChg chg="addSp delSp modSp add mod setBg">
        <pc:chgData name="Daniel Pereira" userId="9d9a6c6d5611e777" providerId="LiveId" clId="{FAACEEAB-46CB-4F54-BC5F-BC4B34800FB7}" dt="2022-03-01T20:32:18.195" v="1316" actId="1076"/>
        <pc:sldMkLst>
          <pc:docMk/>
          <pc:sldMk cId="3277197236" sldId="277"/>
        </pc:sldMkLst>
        <pc:spChg chg="mod">
          <ac:chgData name="Daniel Pereira" userId="9d9a6c6d5611e777" providerId="LiveId" clId="{FAACEEAB-46CB-4F54-BC5F-BC4B34800FB7}" dt="2022-03-01T20:27:18.878" v="1180" actId="20577"/>
          <ac:spMkLst>
            <pc:docMk/>
            <pc:sldMk cId="3277197236" sldId="277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1T20:26:28.425" v="1170" actId="478"/>
          <ac:picMkLst>
            <pc:docMk/>
            <pc:sldMk cId="3277197236" sldId="277"/>
            <ac:picMk id="3" creationId="{213EB8C9-42E0-4622-A7F2-8DC0A5945C1C}"/>
          </ac:picMkLst>
        </pc:picChg>
        <pc:picChg chg="add mod">
          <ac:chgData name="Daniel Pereira" userId="9d9a6c6d5611e777" providerId="LiveId" clId="{FAACEEAB-46CB-4F54-BC5F-BC4B34800FB7}" dt="2022-03-01T20:32:18.195" v="1316" actId="1076"/>
          <ac:picMkLst>
            <pc:docMk/>
            <pc:sldMk cId="3277197236" sldId="277"/>
            <ac:picMk id="4" creationId="{0CF074D4-C1E0-44B0-B0C2-D721928EA18A}"/>
          </ac:picMkLst>
        </pc:picChg>
      </pc:sldChg>
      <pc:sldChg chg="add del setBg">
        <pc:chgData name="Daniel Pereira" userId="9d9a6c6d5611e777" providerId="LiveId" clId="{FAACEEAB-46CB-4F54-BC5F-BC4B34800FB7}" dt="2022-02-28T00:17:10.513" v="1121"/>
        <pc:sldMkLst>
          <pc:docMk/>
          <pc:sldMk cId="3304953820" sldId="277"/>
        </pc:sldMkLst>
      </pc:sldChg>
      <pc:sldChg chg="addSp delSp modSp add mod">
        <pc:chgData name="Daniel Pereira" userId="9d9a6c6d5611e777" providerId="LiveId" clId="{FAACEEAB-46CB-4F54-BC5F-BC4B34800FB7}" dt="2022-03-01T20:58:19.481" v="1488" actId="20577"/>
        <pc:sldMkLst>
          <pc:docMk/>
          <pc:sldMk cId="2615427313" sldId="278"/>
        </pc:sldMkLst>
        <pc:spChg chg="mod">
          <ac:chgData name="Daniel Pereira" userId="9d9a6c6d5611e777" providerId="LiveId" clId="{FAACEEAB-46CB-4F54-BC5F-BC4B34800FB7}" dt="2022-03-01T20:26:54.508" v="1175" actId="20577"/>
          <ac:spMkLst>
            <pc:docMk/>
            <pc:sldMk cId="2615427313" sldId="278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1T20:58:19.481" v="1488" actId="20577"/>
          <ac:graphicFrameMkLst>
            <pc:docMk/>
            <pc:sldMk cId="2615427313" sldId="278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1T20:26:56.481" v="1176" actId="478"/>
          <ac:picMkLst>
            <pc:docMk/>
            <pc:sldMk cId="2615427313" sldId="278"/>
            <ac:picMk id="3" creationId="{377AA1D5-1A7B-4E5F-8FFC-F66336C88291}"/>
          </ac:picMkLst>
        </pc:picChg>
        <pc:picChg chg="add mod">
          <ac:chgData name="Daniel Pereira" userId="9d9a6c6d5611e777" providerId="LiveId" clId="{FAACEEAB-46CB-4F54-BC5F-BC4B34800FB7}" dt="2022-03-01T20:56:33.620" v="1406" actId="1076"/>
          <ac:picMkLst>
            <pc:docMk/>
            <pc:sldMk cId="2615427313" sldId="278"/>
            <ac:picMk id="4" creationId="{0E4EEBC7-C558-436D-9641-58676B756D4E}"/>
          </ac:picMkLst>
        </pc:picChg>
        <pc:picChg chg="del">
          <ac:chgData name="Daniel Pereira" userId="9d9a6c6d5611e777" providerId="LiveId" clId="{FAACEEAB-46CB-4F54-BC5F-BC4B34800FB7}" dt="2022-03-01T20:26:57.920" v="1177" actId="478"/>
          <ac:picMkLst>
            <pc:docMk/>
            <pc:sldMk cId="2615427313" sldId="278"/>
            <ac:picMk id="5" creationId="{17ECF7AA-3427-4AEB-93CD-BD0EC2EACA51}"/>
          </ac:picMkLst>
        </pc:picChg>
        <pc:picChg chg="add mod">
          <ac:chgData name="Daniel Pereira" userId="9d9a6c6d5611e777" providerId="LiveId" clId="{FAACEEAB-46CB-4F54-BC5F-BC4B34800FB7}" dt="2022-03-01T20:57:08.846" v="1408" actId="1076"/>
          <ac:picMkLst>
            <pc:docMk/>
            <pc:sldMk cId="2615427313" sldId="278"/>
            <ac:picMk id="7" creationId="{9BC337D8-F878-4F76-968D-C9491E62AE6F}"/>
          </ac:picMkLst>
        </pc:picChg>
      </pc:sldChg>
      <pc:sldChg chg="add del">
        <pc:chgData name="Daniel Pereira" userId="9d9a6c6d5611e777" providerId="LiveId" clId="{FAACEEAB-46CB-4F54-BC5F-BC4B34800FB7}" dt="2022-02-28T00:17:10.513" v="1121"/>
        <pc:sldMkLst>
          <pc:docMk/>
          <pc:sldMk cId="2888259117" sldId="278"/>
        </pc:sldMkLst>
      </pc:sldChg>
      <pc:sldChg chg="addSp delSp modSp add mod">
        <pc:chgData name="Daniel Pereira" userId="9d9a6c6d5611e777" providerId="LiveId" clId="{FAACEEAB-46CB-4F54-BC5F-BC4B34800FB7}" dt="2022-03-02T09:06:33.879" v="1789" actId="404"/>
        <pc:sldMkLst>
          <pc:docMk/>
          <pc:sldMk cId="933882674" sldId="279"/>
        </pc:sldMkLst>
        <pc:spChg chg="mod">
          <ac:chgData name="Daniel Pereira" userId="9d9a6c6d5611e777" providerId="LiveId" clId="{FAACEEAB-46CB-4F54-BC5F-BC4B34800FB7}" dt="2022-03-02T08:41:54.643" v="1670" actId="1076"/>
          <ac:spMkLst>
            <pc:docMk/>
            <pc:sldMk cId="933882674" sldId="279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6:33.879" v="1789" actId="404"/>
          <ac:graphicFrameMkLst>
            <pc:docMk/>
            <pc:sldMk cId="933882674" sldId="279"/>
            <ac:graphicFrameMk id="79" creationId="{00000000-0000-0000-0000-000000000000}"/>
          </ac:graphicFrameMkLst>
        </pc:graphicFrameChg>
        <pc:picChg chg="del">
          <ac:chgData name="Daniel Pereira" userId="9d9a6c6d5611e777" providerId="LiveId" clId="{FAACEEAB-46CB-4F54-BC5F-BC4B34800FB7}" dt="2022-03-02T07:40:50.997" v="1587" actId="478"/>
          <ac:picMkLst>
            <pc:docMk/>
            <pc:sldMk cId="933882674" sldId="279"/>
            <ac:picMk id="3" creationId="{D01F7F30-3D0F-473A-A6CC-FC62064D37ED}"/>
          </ac:picMkLst>
        </pc:picChg>
        <pc:picChg chg="add mod">
          <ac:chgData name="Daniel Pereira" userId="9d9a6c6d5611e777" providerId="LiveId" clId="{FAACEEAB-46CB-4F54-BC5F-BC4B34800FB7}" dt="2022-03-02T09:04:13.577" v="1709" actId="1076"/>
          <ac:picMkLst>
            <pc:docMk/>
            <pc:sldMk cId="933882674" sldId="279"/>
            <ac:picMk id="4" creationId="{052B7499-AC02-4D57-BCA3-9E11E5C6E6F6}"/>
          </ac:picMkLst>
        </pc:picChg>
        <pc:picChg chg="del">
          <ac:chgData name="Daniel Pereira" userId="9d9a6c6d5611e777" providerId="LiveId" clId="{FAACEEAB-46CB-4F54-BC5F-BC4B34800FB7}" dt="2022-03-02T07:40:50.299" v="1586" actId="478"/>
          <ac:picMkLst>
            <pc:docMk/>
            <pc:sldMk cId="933882674" sldId="279"/>
            <ac:picMk id="5" creationId="{53292CF3-B8DA-43CD-85BE-934080869047}"/>
          </ac:picMkLst>
        </pc:picChg>
        <pc:picChg chg="add mod">
          <ac:chgData name="Daniel Pereira" userId="9d9a6c6d5611e777" providerId="LiveId" clId="{FAACEEAB-46CB-4F54-BC5F-BC4B34800FB7}" dt="2022-03-02T09:04:09.674" v="1707" actId="1076"/>
          <ac:picMkLst>
            <pc:docMk/>
            <pc:sldMk cId="933882674" sldId="279"/>
            <ac:picMk id="7" creationId="{59605954-6F99-4A92-ABC8-E823928FF3D0}"/>
          </ac:picMkLst>
        </pc:picChg>
        <pc:picChg chg="add mod">
          <ac:chgData name="Daniel Pereira" userId="9d9a6c6d5611e777" providerId="LiveId" clId="{FAACEEAB-46CB-4F54-BC5F-BC4B34800FB7}" dt="2022-03-02T09:04:07.324" v="1706" actId="1076"/>
          <ac:picMkLst>
            <pc:docMk/>
            <pc:sldMk cId="933882674" sldId="279"/>
            <ac:picMk id="9" creationId="{D9C4B4CB-2944-4ACA-A2FD-FFF33EDF59B0}"/>
          </ac:picMkLst>
        </pc:picChg>
      </pc:sldChg>
      <pc:sldChg chg="addSp delSp modSp add mod">
        <pc:chgData name="Daniel Pereira" userId="9d9a6c6d5611e777" providerId="LiveId" clId="{FAACEEAB-46CB-4F54-BC5F-BC4B34800FB7}" dt="2022-03-02T09:07:51.183" v="1854" actId="20577"/>
        <pc:sldMkLst>
          <pc:docMk/>
          <pc:sldMk cId="3065055348" sldId="280"/>
        </pc:sldMkLst>
        <pc:spChg chg="mod">
          <ac:chgData name="Daniel Pereira" userId="9d9a6c6d5611e777" providerId="LiveId" clId="{FAACEEAB-46CB-4F54-BC5F-BC4B34800FB7}" dt="2022-03-02T09:04:34.153" v="1716" actId="1076"/>
          <ac:spMkLst>
            <pc:docMk/>
            <pc:sldMk cId="3065055348" sldId="280"/>
            <ac:spMk id="78" creationId="{00000000-0000-0000-0000-000000000000}"/>
          </ac:spMkLst>
        </pc:spChg>
        <pc:graphicFrameChg chg="mod modGraphic">
          <ac:chgData name="Daniel Pereira" userId="9d9a6c6d5611e777" providerId="LiveId" clId="{FAACEEAB-46CB-4F54-BC5F-BC4B34800FB7}" dt="2022-03-02T09:07:51.183" v="1854" actId="20577"/>
          <ac:graphicFrameMkLst>
            <pc:docMk/>
            <pc:sldMk cId="3065055348" sldId="280"/>
            <ac:graphicFrameMk id="79" creationId="{00000000-0000-0000-0000-000000000000}"/>
          </ac:graphicFrameMkLst>
        </pc:graphicFrameChg>
        <pc:picChg chg="add mod">
          <ac:chgData name="Daniel Pereira" userId="9d9a6c6d5611e777" providerId="LiveId" clId="{FAACEEAB-46CB-4F54-BC5F-BC4B34800FB7}" dt="2022-03-02T09:04:37.250" v="1718" actId="1076"/>
          <ac:picMkLst>
            <pc:docMk/>
            <pc:sldMk cId="3065055348" sldId="280"/>
            <ac:picMk id="3" creationId="{D34D6F3A-D9EC-4AAD-B11B-F6C6DEDF5AF0}"/>
          </ac:picMkLst>
        </pc:picChg>
        <pc:picChg chg="del">
          <ac:chgData name="Daniel Pereira" userId="9d9a6c6d5611e777" providerId="LiveId" clId="{FAACEEAB-46CB-4F54-BC5F-BC4B34800FB7}" dt="2022-03-02T08:42:40.239" v="1677" actId="478"/>
          <ac:picMkLst>
            <pc:docMk/>
            <pc:sldMk cId="3065055348" sldId="280"/>
            <ac:picMk id="4" creationId="{052B7499-AC02-4D57-BCA3-9E11E5C6E6F6}"/>
          </ac:picMkLst>
        </pc:picChg>
        <pc:picChg chg="add mod">
          <ac:chgData name="Daniel Pereira" userId="9d9a6c6d5611e777" providerId="LiveId" clId="{FAACEEAB-46CB-4F54-BC5F-BC4B34800FB7}" dt="2022-03-02T09:04:38.435" v="1719" actId="1076"/>
          <ac:picMkLst>
            <pc:docMk/>
            <pc:sldMk cId="3065055348" sldId="280"/>
            <ac:picMk id="6" creationId="{CFDC5569-4ED0-4E40-A6DF-1D9BB1C4BA7F}"/>
          </ac:picMkLst>
        </pc:picChg>
        <pc:picChg chg="del mod">
          <ac:chgData name="Daniel Pereira" userId="9d9a6c6d5611e777" providerId="LiveId" clId="{FAACEEAB-46CB-4F54-BC5F-BC4B34800FB7}" dt="2022-03-02T08:42:40.954" v="1679" actId="478"/>
          <ac:picMkLst>
            <pc:docMk/>
            <pc:sldMk cId="3065055348" sldId="280"/>
            <ac:picMk id="7" creationId="{59605954-6F99-4A92-ABC8-E823928FF3D0}"/>
          </ac:picMkLst>
        </pc:picChg>
        <pc:picChg chg="del">
          <ac:chgData name="Daniel Pereira" userId="9d9a6c6d5611e777" providerId="LiveId" clId="{FAACEEAB-46CB-4F54-BC5F-BC4B34800FB7}" dt="2022-03-02T08:42:41.605" v="1680" actId="478"/>
          <ac:picMkLst>
            <pc:docMk/>
            <pc:sldMk cId="3065055348" sldId="280"/>
            <ac:picMk id="9" creationId="{D9C4B4CB-2944-4ACA-A2FD-FFF33EDF59B0}"/>
          </ac:picMkLst>
        </pc:picChg>
      </pc:sldChg>
      <pc:sldChg chg="addSp delSp modSp add mod setBg">
        <pc:chgData name="Daniel Pereira" userId="9d9a6c6d5611e777" providerId="LiveId" clId="{FAACEEAB-46CB-4F54-BC5F-BC4B34800FB7}" dt="2022-03-02T09:45:59.473" v="1901"/>
        <pc:sldMkLst>
          <pc:docMk/>
          <pc:sldMk cId="1449735697" sldId="281"/>
        </pc:sldMkLst>
        <pc:spChg chg="mod">
          <ac:chgData name="Daniel Pereira" userId="9d9a6c6d5611e777" providerId="LiveId" clId="{FAACEEAB-46CB-4F54-BC5F-BC4B34800FB7}" dt="2022-03-02T09:45:50.128" v="1900" actId="20577"/>
          <ac:spMkLst>
            <pc:docMk/>
            <pc:sldMk cId="1449735697" sldId="281"/>
            <ac:spMk id="73" creationId="{00000000-0000-0000-0000-000000000000}"/>
          </ac:spMkLst>
        </pc:spChg>
        <pc:picChg chg="del">
          <ac:chgData name="Daniel Pereira" userId="9d9a6c6d5611e777" providerId="LiveId" clId="{FAACEEAB-46CB-4F54-BC5F-BC4B34800FB7}" dt="2022-03-02T09:45:14.697" v="1864" actId="478"/>
          <ac:picMkLst>
            <pc:docMk/>
            <pc:sldMk cId="1449735697" sldId="281"/>
            <ac:picMk id="3" creationId="{197D0697-87BD-40C4-BD69-675F260A2009}"/>
          </ac:picMkLst>
        </pc:picChg>
        <pc:picChg chg="add mod">
          <ac:chgData name="Daniel Pereira" userId="9d9a6c6d5611e777" providerId="LiveId" clId="{FAACEEAB-46CB-4F54-BC5F-BC4B34800FB7}" dt="2022-03-02T09:45:24.505" v="1868" actId="1076"/>
          <ac:picMkLst>
            <pc:docMk/>
            <pc:sldMk cId="1449735697" sldId="281"/>
            <ac:picMk id="4" creationId="{A6DE081D-A56F-412A-AEFF-C9670642F6EB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301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922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208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98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25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139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88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71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80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956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196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64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72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901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61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39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35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pereira16/pizza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1yhYnQy3/pizza-bot-ini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 err="1">
                <a:solidFill>
                  <a:srgbClr val="274E13"/>
                </a:solidFill>
                <a:hlinkClick r:id="rId3"/>
              </a:rPr>
              <a:t>Github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  <a:hlinkClick r:id="rId4"/>
              </a:rPr>
              <a:t>Trello Board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02461176"/>
              </p:ext>
            </p:extLst>
          </p:nvPr>
        </p:nvGraphicFramePr>
        <p:xfrm>
          <a:off x="311700" y="3447169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prints 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32E362-3159-442B-A847-06D8EF6B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010561"/>
            <a:ext cx="4104183" cy="2276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C1079-588F-4790-9229-59FB718F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53" y="995637"/>
            <a:ext cx="3882147" cy="1189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0AE9B-D2AE-411F-8657-86D21E039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153" y="2201020"/>
            <a:ext cx="3674307" cy="10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68581861"/>
              </p:ext>
            </p:extLst>
          </p:nvPr>
        </p:nvGraphicFramePr>
        <p:xfrm>
          <a:off x="313776" y="3300186"/>
          <a:ext cx="8520600" cy="1686455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01F7F30-3D0F-473A-A6CC-FC62064D3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91" y="1017725"/>
            <a:ext cx="3823760" cy="2101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292CF3-B8DA-43CD-85BE-934080869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99" y="1000086"/>
            <a:ext cx="3232143" cy="22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6666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8019078"/>
              </p:ext>
            </p:extLst>
          </p:nvPr>
        </p:nvGraphicFramePr>
        <p:xfrm>
          <a:off x="311700" y="3125955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invalid,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the program does not work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52B7499-AC02-4D57-BCA3-9E11E5C6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4" y="631659"/>
            <a:ext cx="2138585" cy="217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05954-6F99-4A92-ABC8-E823928FF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041" y="652808"/>
            <a:ext cx="3390461" cy="231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4B4CB-2944-4ACA-A2FD-FFF33EDF5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05" y="652808"/>
            <a:ext cx="2707365" cy="12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366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965366609"/>
              </p:ext>
            </p:extLst>
          </p:nvPr>
        </p:nvGraphicFramePr>
        <p:xfrm>
          <a:off x="311700" y="3147584"/>
          <a:ext cx="8520600" cy="170682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entry, program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for </a:t>
                      </a:r>
                      <a:r>
                        <a:rPr lang="en-US" sz="1400"/>
                        <a:t>entry again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34D6F3A-D9EC-4AAD-B11B-F6C6DEDF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50" y="787523"/>
            <a:ext cx="2621771" cy="2360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C5569-4ED0-4E40-A6DF-1D9BB1C4B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17" y="787522"/>
            <a:ext cx="2086010" cy="23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63A9A-7C3C-40A4-AB23-1B639E2D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1" y="1161134"/>
            <a:ext cx="8520601" cy="31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4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57689688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5E4D52-2794-4DBD-A8DC-0FCABE10A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3" y="1135410"/>
            <a:ext cx="3321570" cy="2028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E5D0D-541D-45C6-996E-C47DB3827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35188"/>
            <a:ext cx="3347832" cy="21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2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C3122-53AE-4A9B-AB46-0DAB2988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" y="1125184"/>
            <a:ext cx="7948349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788440365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0CF3DCE-7738-42C9-82CA-808BB5640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08879"/>
            <a:ext cx="2966759" cy="879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026F4-84FB-4934-83C1-DC3705340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936910"/>
            <a:ext cx="2798941" cy="1491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2905C-BFDC-4845-9E90-220C1706D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045" y="827419"/>
            <a:ext cx="2598935" cy="25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7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61C05-A7FB-497C-AD8B-C839205B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2" y="1155320"/>
            <a:ext cx="6754358" cy="36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0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261937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5882CB0-BC7B-4165-8588-C70C54ED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9" y="827324"/>
            <a:ext cx="2982887" cy="2355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44CCC-160A-4FD5-A702-189EECE4D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757" y="820161"/>
            <a:ext cx="3564534" cy="23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3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EB8C9-42E0-4622-A7F2-8DC0A594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46" y="1495466"/>
            <a:ext cx="7382107" cy="278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30836289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77AA1D5-1A7B-4E5F-8FFC-F66336C8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760280"/>
            <a:ext cx="2517985" cy="2437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CF7AA-3427-4AEB-93CD-BD0EC2EAC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66" y="990329"/>
            <a:ext cx="4397121" cy="13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v1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074D4-C1E0-44B0-B0C2-D721928E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24" y="1141940"/>
            <a:ext cx="7783551" cy="36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9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1875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35471255"/>
              </p:ext>
            </p:extLst>
          </p:nvPr>
        </p:nvGraphicFramePr>
        <p:xfrm>
          <a:off x="311700" y="3080079"/>
          <a:ext cx="8520600" cy="19201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243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Input Suburb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Left input blank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Prints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Prints “Sorry this cannot be blank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E4EEBC7-C558-436D-9641-58676B75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9" y="843693"/>
            <a:ext cx="2653371" cy="2152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337D8-F878-4F76-968D-C9491E62A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574" y="843693"/>
            <a:ext cx="4999153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27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83D38-9D4C-4182-858F-5C76924E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042"/>
            <a:ext cx="4355928" cy="2229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C6F1B-0092-4541-B44B-4F83090D1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98" y="997042"/>
            <a:ext cx="4707586" cy="2229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305ED-42D6-4C17-A4AC-BEDCD691B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765" y="3274113"/>
            <a:ext cx="3662981" cy="18341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52373" y="445025"/>
            <a:ext cx="888011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– Welcome message (Trello screenshot)</a:t>
            </a:r>
            <a:br>
              <a:rPr lang="en" dirty="0"/>
            </a:br>
            <a:br>
              <a:rPr lang="en" dirty="0"/>
            </a:br>
            <a:r>
              <a:rPr lang="en" dirty="0"/>
              <a:t>Version 1				Version 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20B5E-747E-42D1-8E22-C582E558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73" y="2289012"/>
            <a:ext cx="4191027" cy="219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FFD21-52C3-4EEE-B0D4-688402A04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018" y="2289012"/>
            <a:ext cx="4668982" cy="1915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6102049"/>
              </p:ext>
            </p:extLst>
          </p:nvPr>
        </p:nvGraphicFramePr>
        <p:xfrm>
          <a:off x="311700" y="3226042"/>
          <a:ext cx="8520600" cy="10057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Test Case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/>
                        <a:t>Expected Values</a:t>
                      </a:r>
                      <a:endParaRPr sz="14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Print Welcome message with random names from list of names – Runs correctly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5C9E6B3-F982-48AC-BC08-2376F810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951"/>
            <a:ext cx="5994650" cy="146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50712-8FF6-4E63-901E-046A7A15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04" y="2234886"/>
            <a:ext cx="3749365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586720574"/>
              </p:ext>
            </p:extLst>
          </p:nvPr>
        </p:nvGraphicFramePr>
        <p:xfrm>
          <a:off x="311700" y="3428237"/>
          <a:ext cx="8520600" cy="10667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Main and welcome run correctly.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400" dirty="0"/>
                        <a:t>Welcome message prints with random name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2E9902A-758D-403F-AA4D-504512D4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3423528" cy="2328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7454D-D691-436E-93D5-1E0B6F752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670" y="1338288"/>
            <a:ext cx="3756986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4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393902" y="170985"/>
            <a:ext cx="6356195" cy="92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– Pickup/delivery choice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D0697-87BD-40C4-BD69-675F260A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9" y="1442226"/>
            <a:ext cx="7695381" cy="31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7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122556" y="133814"/>
            <a:ext cx="6898888" cy="928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 – Pickup/delivery choice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E081D-A56F-412A-AEFF-C9670642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32" y="1421871"/>
            <a:ext cx="7344936" cy="319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30507952"/>
              </p:ext>
            </p:extLst>
          </p:nvPr>
        </p:nvGraphicFramePr>
        <p:xfrm>
          <a:off x="311700" y="3428237"/>
          <a:ext cx="8520600" cy="12801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Test Case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Run Program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p,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d,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program stops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BF7FB4-B9AF-4E66-B789-79D79B11B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44859"/>
            <a:ext cx="4047272" cy="205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389D4-B7E5-4903-A648-96A3DC606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01635"/>
            <a:ext cx="3528657" cy="1100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C52D0-8C4F-45F1-A447-F1FF11B77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192606"/>
            <a:ext cx="3633168" cy="10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059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831</Words>
  <Application>Microsoft Office PowerPoint</Application>
  <PresentationFormat>On-screen Show (16:9)</PresentationFormat>
  <Paragraphs>122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Program Name goes here</vt:lpstr>
      <vt:lpstr>Relevant Implications</vt:lpstr>
      <vt:lpstr>Decomposition</vt:lpstr>
      <vt:lpstr>Component 1 – Welcome message (Trello screenshot)  Version 1    Version 2</vt:lpstr>
      <vt:lpstr>Component 1 - Test Plan (and screenshot)</vt:lpstr>
      <vt:lpstr>Component 1 version 2 - Test Plan (and screenshot)</vt:lpstr>
      <vt:lpstr>Component 2 – Pickup/delivery choice (Trello screenshot)</vt:lpstr>
      <vt:lpstr>Component 2 Version 2  – Pickup/delivery choice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3 Pick up info v1 (Trello screenshot)</vt:lpstr>
      <vt:lpstr>Component 3 version 1 - Test Plan (and screenshot)</vt:lpstr>
      <vt:lpstr>Component 3 Pick up info v2 (Trello screenshot)</vt:lpstr>
      <vt:lpstr>Component 3 version 2 - Test Plan (and screenshot)</vt:lpstr>
      <vt:lpstr>Component 3 Pick up info v3 (Trello screenshot)</vt:lpstr>
      <vt:lpstr>Component 3 version 3 - Test Plan (and screenshot)</vt:lpstr>
      <vt:lpstr>Component 3 Pick up info v4 (Trello screenshot)</vt:lpstr>
      <vt:lpstr>Component 3 version 4 - Test Plan (and screenshot)</vt:lpstr>
      <vt:lpstr>Component 4 Delivery info v1 (Trello screenshot)</vt:lpstr>
      <vt:lpstr>Component 4 version 1 -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Daniel Pereira</cp:lastModifiedBy>
  <cp:revision>4</cp:revision>
  <dcterms:modified xsi:type="dcterms:W3CDTF">2022-03-02T09:46:11Z</dcterms:modified>
</cp:coreProperties>
</file>